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8" roundtripDataSignature="AMtx7mgu+u49abrLfsAZyRcH+zC8GoQw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font" Target="fonts/Roboto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font" Target="fonts/Roboto-italic.fntdata"/><Relationship Id="rId44" Type="http://schemas.openxmlformats.org/officeDocument/2006/relationships/font" Target="fonts/RobotoMono-regular.fntdata"/><Relationship Id="rId21" Type="http://schemas.openxmlformats.org/officeDocument/2006/relationships/font" Target="fonts/Roboto-bold.fntdata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RobotoMedium-regular.fntdata"/><Relationship Id="rId46" Type="http://schemas.openxmlformats.org/officeDocument/2006/relationships/font" Target="fonts/RobotoMono-italic.fntdata"/><Relationship Id="rId23" Type="http://schemas.openxmlformats.org/officeDocument/2006/relationships/font" Target="fonts/Roboto-bold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48" Type="http://customschemas.google.com/relationships/presentationmetadata" Target="metadata"/><Relationship Id="rId25" Type="http://schemas.openxmlformats.org/officeDocument/2006/relationships/font" Target="fonts/RobotoMedium-bold.fntdata"/><Relationship Id="rId47" Type="http://schemas.openxmlformats.org/officeDocument/2006/relationships/font" Target="fonts/RobotoMono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3833b4a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a3833b4a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3cfcc540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53cfcc540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3cfcc540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53cfcc540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3cfcc540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53cfcc540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3cfcc540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53cfcc540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3cfcc540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53cfcc540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3cfcc540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53cfcc540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5" Type="http://schemas.openxmlformats.org/officeDocument/2006/relationships/image" Target="../media/image5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Revisiting joins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3833b4a51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a3833b4a51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a3833b4a51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we use a join with two tables that have a column which have the same name in both tables, we can replace: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 table1.field = table2.field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( field )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works in old versions of mysql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Inner join.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Left join.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Right join.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INNER JOIN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Merges the information of two tables looking for the “common” records in both tables.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there are no differences between both tables as the “join” only look for common records. The only difference is in the order in which the fields are displayed.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578687"/>
            <a:ext cx="1581357" cy="97756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a0aef77d17_0_0"/>
          <p:cNvSpPr txBox="1"/>
          <p:nvPr/>
        </p:nvSpPr>
        <p:spPr>
          <a:xfrm>
            <a:off x="4251725" y="3351600"/>
            <a:ext cx="4061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 loan. Right table: account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a0aef77d17_0_0"/>
          <p:cNvSpPr txBox="1"/>
          <p:nvPr/>
        </p:nvSpPr>
        <p:spPr>
          <a:xfrm>
            <a:off x="4251725" y="4113600"/>
            <a:ext cx="4061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table:account. Right table: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3cfcc540c_0_3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INNER JOIN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53cfcc540c_0_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g53cfcc540c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578687"/>
            <a:ext cx="1581357" cy="97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53cfcc540c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6151" y="1154900"/>
            <a:ext cx="5100975" cy="16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53cfcc540c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6150" y="2993160"/>
            <a:ext cx="5100975" cy="16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53cfcc540c_0_3"/>
          <p:cNvSpPr txBox="1"/>
          <p:nvPr/>
        </p:nvSpPr>
        <p:spPr>
          <a:xfrm>
            <a:off x="6537725" y="1675200"/>
            <a:ext cx="2142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 loan.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table: account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53cfcc540c_0_3"/>
          <p:cNvSpPr txBox="1"/>
          <p:nvPr/>
        </p:nvSpPr>
        <p:spPr>
          <a:xfrm>
            <a:off x="6537725" y="3351600"/>
            <a:ext cx="1777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table:account.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table: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3cfcc540c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JOIN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53cfcc540c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53cfcc540c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Merges the information of two tables but the output display all the records in the “left table”, and the matches of the right table.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case that there are no matches in the right table, NULLs are displayed.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g53cfcc540c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650" y="578673"/>
            <a:ext cx="1500314" cy="9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53cfcc540c_0_12"/>
          <p:cNvSpPr txBox="1"/>
          <p:nvPr/>
        </p:nvSpPr>
        <p:spPr>
          <a:xfrm>
            <a:off x="4251725" y="2894400"/>
            <a:ext cx="4061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 loan. Right table: account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53cfcc540c_0_12"/>
          <p:cNvSpPr txBox="1"/>
          <p:nvPr/>
        </p:nvSpPr>
        <p:spPr>
          <a:xfrm>
            <a:off x="4251725" y="3732600"/>
            <a:ext cx="4061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table:account. Right table: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3cfcc540c_0_26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JOIN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53cfcc540c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g53cfcc540c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350" y="1112921"/>
            <a:ext cx="5248701" cy="175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53cfcc540c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350" y="2999301"/>
            <a:ext cx="5248700" cy="174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53cfcc540c_0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2650" y="578673"/>
            <a:ext cx="1500314" cy="9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53cfcc540c_0_26"/>
          <p:cNvSpPr txBox="1"/>
          <p:nvPr/>
        </p:nvSpPr>
        <p:spPr>
          <a:xfrm>
            <a:off x="6385325" y="1903800"/>
            <a:ext cx="18657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 loan.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table: account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53cfcc540c_0_26"/>
          <p:cNvSpPr txBox="1"/>
          <p:nvPr/>
        </p:nvSpPr>
        <p:spPr>
          <a:xfrm>
            <a:off x="6385325" y="3351600"/>
            <a:ext cx="2062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table:account.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table: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3cfcc540c_0_4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JOIN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53cfcc540c_0_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53cfcc540c_0_4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Merges the information of two tables but the output display all the records in the “right table”, and the matches of the left table.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case that there are no matches in the left table, NULLs are displayed.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right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right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g53cfcc540c_0_41"/>
          <p:cNvSpPr txBox="1"/>
          <p:nvPr/>
        </p:nvSpPr>
        <p:spPr>
          <a:xfrm>
            <a:off x="4251725" y="2894400"/>
            <a:ext cx="4061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 loan. Right table: account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53cfcc540c_0_41"/>
          <p:cNvSpPr txBox="1"/>
          <p:nvPr/>
        </p:nvSpPr>
        <p:spPr>
          <a:xfrm>
            <a:off x="4251725" y="3732600"/>
            <a:ext cx="4061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table:account. Right table: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53cfcc540c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3cfcc540c_0_53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JOIN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53cfcc540c_0_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53cfcc540c_0_53"/>
          <p:cNvSpPr txBox="1"/>
          <p:nvPr/>
        </p:nvSpPr>
        <p:spPr>
          <a:xfrm>
            <a:off x="6385325" y="1903800"/>
            <a:ext cx="18657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 loan.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table: account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53cfcc540c_0_53"/>
          <p:cNvSpPr txBox="1"/>
          <p:nvPr/>
        </p:nvSpPr>
        <p:spPr>
          <a:xfrm>
            <a:off x="6385325" y="3351600"/>
            <a:ext cx="2062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table:account.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table: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53cfcc540c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53cfcc540c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141800"/>
            <a:ext cx="5006207" cy="16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53cfcc540c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" y="3016630"/>
            <a:ext cx="5006200" cy="164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3cfcc540c_0_6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HINT FOR ACTIVITY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53cfcc540c_0_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53cfcc540c_0_6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to update the information of some records from a table?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b="0" i="0" lang="en" sz="15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bank.client</a:t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b="0" i="0" lang="en" sz="15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district_id = 100</a:t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0" i="0" lang="en" sz="15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district_id = 20;</a:t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